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C92CE-7EED-A86D-CCD2-0030CA3BF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B5B621-22B3-C2DC-9724-60F36CB55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7BA0D8-1E64-7759-5DA4-091EE7FC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AAFCD0-0647-D2E0-B0D8-D0C40319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E81C8C-2352-2F76-C61C-AFBAB8A9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54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60977B-7387-C1F8-65BC-67089824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BEF62E-15E2-E152-1C4F-D79D1CE74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85629A-74F4-5359-27A1-F2AB9E1A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621E92-E951-6155-E493-1A76AD38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239F6B-53B0-80BA-8671-02E80513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1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2A5611-BAF1-6B7F-7075-7053C2D98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B1EBA2-365A-F214-0C69-A9550433F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C7BA77-47A5-1869-B9C9-834D8B7F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38B48F-031C-3D78-0BC1-D4ECA69C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A1B1D8-1E26-010A-BE9D-17EB7565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74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D52C6-BAFA-B4B1-D8F1-BB8EFD2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F7D74F-8785-C1DB-12B7-F17330C7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822B67-618C-D886-EAF2-563A959F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E6CB4-5D3D-81C3-F7B6-D5B41E47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8E9662-1B1C-0321-3AD6-69EBE96F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38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EA21F8-2F13-8794-A28B-9AA9F750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B26CCA-0717-4D0F-D3C0-C89A0AC6E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CC2755-D0E6-8002-3A2D-6F744040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48241A-ABD7-9DA5-9A35-AF0CA8F4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68BE26-3BBB-8535-1560-362CAFC6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9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2C8DD0-596F-01C5-4329-7067CB8E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0982F4-133E-602D-CF90-FAF957ED1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415D50-99A7-D0FF-6CAC-6CC2204AC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0F7E01-AC79-E014-E217-16D164D3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EAF01C-922C-EDC3-DDA1-4D238027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EBE8E-9D2D-523F-0D1B-76A0F6ED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4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0B488-4DFE-CCC0-AA63-AA19A62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FA3F5B-14DB-3323-6119-EB6E33545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56FD901-11DC-DE47-BC2C-C35EE40F2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B30B66-352C-14C1-BB9D-EDDB4602D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C8FF40-7AD0-A6F3-F306-5C8482415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96851C-23CB-763D-FBB9-AF9D6992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DFB650D-5185-EC2E-0234-0690CCB1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C80B71-EECE-892D-A10B-9B77C24D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2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F1990-7B9F-CB87-DE6B-15CDD8C1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E661E4-6E30-78A9-25BC-E22003D8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E2AA13-4ED2-684D-AB58-653A2E89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107C54-9791-7E5A-5B60-81522CC0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65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9A121A-041E-3F35-6E68-410DB81E6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D7BED15-A075-90A5-2DC6-69F9A7F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F96B85-7FE9-0436-E2F0-57EA8B9C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EFCA1-1FFC-4DD0-D3BE-A02D5E07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A45D2A-6000-12EC-1015-C952556FD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E10E5E-6EF3-D014-8D2E-ECE04D205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3F2C224-F14F-5C12-837A-C29B73F6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BC1A52-EFFF-86E8-31AD-06BE3F41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D7206A-D9B2-1B1E-EBE9-AB0A9F8B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46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448683-1805-720B-830C-717D83CAE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BFA3B3-E4CE-E902-ABD8-371DDC008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B3A455-1BF8-190B-780C-A39AE6B5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778A95-666E-4F01-FD1B-A293C43C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B03D5B-E39E-D756-4D8E-0E0A0975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E8FF57-EE2D-6E41-7178-DB0009A8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9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13C1542-CA6D-139E-A7C6-BBA3C56F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88A985-017F-D3DE-3435-CB15E9DCA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0321FA-1305-12D9-9BC6-E508140D7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8D33-247E-49BB-9860-FF1F4C54A46E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B8350-856C-4BD8-BAC2-62E8B37EE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9BBDC5-38F5-9951-6E14-0AAB3E353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FF2F-9513-4E00-A949-66C577F9A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F79E71C-D3AE-91E8-AC6A-305D877D8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山内 梨恵</dc:creator>
  <cp:lastModifiedBy>山内 梨恵</cp:lastModifiedBy>
  <cp:revision>1</cp:revision>
  <dcterms:created xsi:type="dcterms:W3CDTF">2022-10-31T05:25:33Z</dcterms:created>
  <dcterms:modified xsi:type="dcterms:W3CDTF">2022-10-31T05:25:39Z</dcterms:modified>
</cp:coreProperties>
</file>